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2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6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6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2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7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7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6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4C7D-FB06-426C-80B9-40B7C402EF71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84E7-BFEA-4D59-A194-058F71BB7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okhorova.OBRBK\Desktop\с рабочего стола\КОНКУРСЫ\19-20 уч.гш\Новогоднее настроение\радость\Конкурс Новогоднее настроение\Лучшее оформление музыкального зала. Радость\IMG_20191224_0825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61" y="5083"/>
            <a:ext cx="9137223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122" y="5805264"/>
            <a:ext cx="7772400" cy="936105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Constantia" panose="02030602050306030303" pitchFamily="18" charset="0"/>
              </a:rPr>
              <a:t>МБДОУ «Детский сад № 5 Радость» </a:t>
            </a:r>
            <a:r>
              <a:rPr lang="ru-RU" sz="1800" b="1" dirty="0" err="1" smtClean="0">
                <a:latin typeface="Constantia" panose="02030602050306030303" pitchFamily="18" charset="0"/>
              </a:rPr>
              <a:t>р.п</a:t>
            </a:r>
            <a:r>
              <a:rPr lang="ru-RU" sz="1800" b="1" dirty="0" smtClean="0">
                <a:latin typeface="Constantia" panose="02030602050306030303" pitchFamily="18" charset="0"/>
              </a:rPr>
              <a:t>. Базарный Карабулак»</a:t>
            </a:r>
            <a:endParaRPr lang="ru-RU" sz="1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1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481054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nstantia" panose="02030602050306030303" pitchFamily="18" charset="0"/>
              </a:rPr>
              <a:t>МБДОУ «Детский сад с. Лесная Нееловка»</a:t>
            </a:r>
            <a:endParaRPr lang="ru-RU" sz="1800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2674640" cy="1689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Prokhorova.OBRBK\Desktop\с рабочего стола\КОНКУРСЫ\19-20 уч.гш\Новогоднее настроение\Нееловка\елка\елк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6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тьяна\Desktop\Фото Новогодняя ёлка\SAM_222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2860" y="-283845"/>
            <a:ext cx="9901555" cy="7425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2860" y="-272580"/>
            <a:ext cx="3894740" cy="15413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МБДОУ «Детский сад с. Первая </a:t>
            </a:r>
            <a:r>
              <a:rPr lang="ru-RU" sz="2000" b="1" dirty="0" err="1" smtClean="0">
                <a:latin typeface="Constantia" panose="02030602050306030303" pitchFamily="18" charset="0"/>
              </a:rPr>
              <a:t>Ханеневка</a:t>
            </a:r>
            <a:r>
              <a:rPr lang="ru-RU" sz="2000" b="1" dirty="0" smtClean="0">
                <a:latin typeface="Constantia" panose="02030602050306030303" pitchFamily="18" charset="0"/>
              </a:rPr>
              <a:t>»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5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khorova.OBRBK\Desktop\с рабочего стола\КОНКУРСЫ\19-20 уч.гш\Новогоднее настроение\радость\Конкурс Новогоднее настроение\Новогоднее окошко. Радость\IMG_20191223_144250_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Constantia" panose="02030602050306030303" pitchFamily="18" charset="0"/>
              </a:rPr>
              <a:t>МБДОУ «Детский сад № 5 Радость» </a:t>
            </a:r>
            <a:r>
              <a:rPr lang="ru-RU" sz="1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р.п</a:t>
            </a:r>
            <a:r>
              <a:rPr lang="ru-RU" sz="1800" b="1" dirty="0">
                <a:solidFill>
                  <a:prstClr val="black"/>
                </a:solidFill>
                <a:latin typeface="Constantia" panose="02030602050306030303" pitchFamily="18" charset="0"/>
              </a:rPr>
              <a:t>. Базарный Карабулак»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90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rokhorova.OBRBK\Desktop\с рабочего стола\КОНКУРСЫ\19-20 уч.гш\Новогоднее настроение\Жуковка\зал\IMG-4cb28050360985cce359f833b675bbfa-V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72"/>
          <a:stretch/>
        </p:blipFill>
        <p:spPr bwMode="auto">
          <a:xfrm>
            <a:off x="-1324" y="0"/>
            <a:ext cx="921090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khorova.OBRBK\Desktop\с рабочего стола\КОНКУРСЫ\19-20 уч.гш\Новогоднее настроение\Жуковка\зал\IMG-e64dd297f374c74d5a7aa9c4df940e04-V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0" r="9427" b="14747"/>
          <a:stretch/>
        </p:blipFill>
        <p:spPr bwMode="auto">
          <a:xfrm>
            <a:off x="5841241" y="2780928"/>
            <a:ext cx="336834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5373697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nstantia" panose="02030602050306030303" pitchFamily="18" charset="0"/>
              </a:rPr>
              <a:t>МБДОУ «Детский сад с. Старая Жуковка»</a:t>
            </a:r>
            <a:endParaRPr lang="ru-RU" sz="1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2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khorova.OBRBK\Desktop\с рабочего стола\КОНКУРСЫ\19-20 уч.гш\Новогоднее настроение\Светлячок\зал\IMG_20191224_1653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МБДОУ «Детский сад № 2 «Светлячок» </a:t>
            </a:r>
            <a:r>
              <a:rPr lang="ru-RU" sz="18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р.п</a:t>
            </a: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. Базарный Карабулак »</a:t>
            </a:r>
            <a:endParaRPr lang="ru-RU" sz="1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31249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7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khorova.OBRBK\Desktop\с рабочего стола\КОНКУРСЫ\19-20 уч.гш\Новогоднее настроение\Березовка\23-12-2019_14-20-07\зал\IMG_53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МБДОУ «Детский сад с. Березовка»</a:t>
            </a:r>
            <a:endParaRPr lang="ru-RU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9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rokhorova.OBRBK\Desktop\с рабочего стола\КОНКУРСЫ\19-20 уч.гш\Новогоднее настроение\Алексеевка\конкурс Новогоднее настроение\окно\P100095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7" t="1643" r="1536" b="386"/>
          <a:stretch/>
        </p:blipFill>
        <p:spPr bwMode="auto">
          <a:xfrm>
            <a:off x="-56519" y="-1100"/>
            <a:ext cx="9220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692" y="6309320"/>
            <a:ext cx="8229600" cy="691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Constantia" panose="02030602050306030303" pitchFamily="18" charset="0"/>
              </a:rPr>
              <a:t>МБДОУ «Детский сад с. Алексеевка»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8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rokhorova.OBRBK\Desktop\с рабочего стола\КОНКУРСЫ\19-20 уч.гш\Новогоднее настроение\Радуга\На конкурс\Новогоднее окошко\Все сияет новогодним настроением\DSCN36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2" y="0"/>
            <a:ext cx="9077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МАДОУ «Детский сад «Радуга» </a:t>
            </a:r>
            <a:r>
              <a:rPr lang="ru-RU" sz="2000" b="1" dirty="0" err="1" smtClean="0">
                <a:solidFill>
                  <a:srgbClr val="FFFF00"/>
                </a:solidFill>
                <a:latin typeface="Constantia" panose="02030602050306030303" pitchFamily="18" charset="0"/>
              </a:rPr>
              <a:t>р.п</a:t>
            </a:r>
            <a:r>
              <a:rPr lang="ru-RU" sz="20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. Базарный Карабулак»</a:t>
            </a:r>
            <a:endParaRPr lang="ru-RU" sz="2000" b="1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9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khorova.OBRBK\Desktop\с рабочего стола\КОНКУРСЫ\19-20 уч.гш\Новогоднее настроение\Хватовка\окно\Близнова\DSCN31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МБДОУ «Детский сад «Колосок» с. Хватовка»</a:t>
            </a:r>
            <a:endParaRPr lang="ru-RU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89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293096"/>
            <a:ext cx="3752056" cy="2223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nstantia" panose="02030602050306030303" pitchFamily="18" charset="0"/>
              </a:rPr>
              <a:t>МБДОУ «Детский сад № 1 «Теремок» </a:t>
            </a:r>
            <a:r>
              <a:rPr lang="ru-RU" sz="1800" b="1" dirty="0" err="1" smtClean="0">
                <a:latin typeface="Constantia" panose="02030602050306030303" pitchFamily="18" charset="0"/>
              </a:rPr>
              <a:t>рп</a:t>
            </a:r>
            <a:r>
              <a:rPr lang="ru-RU" sz="1800" b="1" dirty="0" smtClean="0">
                <a:latin typeface="Constantia" panose="02030602050306030303" pitchFamily="18" charset="0"/>
              </a:rPr>
              <a:t>. Базарный Карабулак</a:t>
            </a:r>
            <a:endParaRPr lang="ru-RU" sz="1800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923112" cy="33409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nstantia" panose="02030602050306030303" pitchFamily="18" charset="0"/>
              </a:rPr>
              <a:t>МБ</a:t>
            </a:r>
            <a:endParaRPr lang="ru-RU" sz="1800" dirty="0">
              <a:latin typeface="Constantia" panose="02030602050306030303" pitchFamily="18" charset="0"/>
            </a:endParaRPr>
          </a:p>
        </p:txBody>
      </p:sp>
      <p:pic>
        <p:nvPicPr>
          <p:cNvPr id="9218" name="Picture 2" descr="C:\Users\Prokhorova.OBRBK\Desktop\с рабочего стола\КОНКУРСЫ\19-20 уч.гш\Новогоднее настроение\МБДОУ ДС №1 Теремок\Ёлка\IMG_20191220_1618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4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khorova.OBRBK\Desktop\с рабочего стола\КОНКУРСЫ\19-20 уч.гш\Новогоднее настроение\МБДОУ ДС №1 Теремок\Ёлка\IMG_20191220_1524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031976" cy="40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47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«Детский сад № 5 Радость» р.п. Базарный Карабулак»</vt:lpstr>
      <vt:lpstr>МБДОУ «Детский сад № 5 Радость» р.п. Базарный Карабулак»</vt:lpstr>
      <vt:lpstr>МБДОУ «Детский сад с. Старая Жуковка»</vt:lpstr>
      <vt:lpstr>МБДОУ «Детский сад № 2 «Светлячок» р.п. Базарный Карабулак »</vt:lpstr>
      <vt:lpstr>МБДОУ «Детский сад с. Березовка»</vt:lpstr>
      <vt:lpstr>Презентация PowerPoint</vt:lpstr>
      <vt:lpstr>Презентация PowerPoint</vt:lpstr>
      <vt:lpstr>МБДОУ «Детский сад «Колосок» с. Хватовка»</vt:lpstr>
      <vt:lpstr>МБДОУ «Детский сад № 1 «Теремок» рп. Базарный Карабулак</vt:lpstr>
      <vt:lpstr>МБДОУ «Детский сад с. Лесная Нееловка»</vt:lpstr>
      <vt:lpstr>МБДОУ «Детский сад с. Первая Ханеневка»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5 Радость» р.п. Базарный Карабулак»</dc:title>
  <dc:creator>Прохорова Юлия Сергеевна</dc:creator>
  <cp:lastModifiedBy>semenov</cp:lastModifiedBy>
  <cp:revision>5</cp:revision>
  <dcterms:created xsi:type="dcterms:W3CDTF">2020-01-13T11:37:43Z</dcterms:created>
  <dcterms:modified xsi:type="dcterms:W3CDTF">2020-01-13T12:28:07Z</dcterms:modified>
</cp:coreProperties>
</file>