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3"/>
  </p:notesMasterIdLst>
  <p:sldIdLst>
    <p:sldId id="325" r:id="rId2"/>
  </p:sldIdLst>
  <p:sldSz cx="9906000" cy="6858000" type="A4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720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14.05.2019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https://saratov.pfdo.ru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338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15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://saratov.pfdo.ru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en-US" sz="623" dirty="0" smtClean="0">
                <a:solidFill>
                  <a:srgbClr val="0070C0"/>
                </a:solidFill>
              </a:rPr>
              <a:t>saratov.pfdo.ru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9244</TotalTime>
  <Words>447</Words>
  <Application>Microsoft Office PowerPoint</Application>
  <PresentationFormat>Лист A4 (210x297 мм)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Курач Юлия Дмитриевна</cp:lastModifiedBy>
  <cp:revision>309</cp:revision>
  <cp:lastPrinted>2019-05-14T10:31:48Z</cp:lastPrinted>
  <dcterms:created xsi:type="dcterms:W3CDTF">2010-08-25T03:43:27Z</dcterms:created>
  <dcterms:modified xsi:type="dcterms:W3CDTF">2019-05-14T10:33:06Z</dcterms:modified>
</cp:coreProperties>
</file>