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83" r:id="rId6"/>
    <p:sldId id="278" r:id="rId7"/>
    <p:sldId id="279" r:id="rId8"/>
    <p:sldId id="280" r:id="rId9"/>
    <p:sldId id="277" r:id="rId10"/>
    <p:sldId id="284" r:id="rId11"/>
    <p:sldId id="271" r:id="rId12"/>
    <p:sldId id="272" r:id="rId13"/>
    <p:sldId id="270" r:id="rId14"/>
    <p:sldId id="269" r:id="rId15"/>
    <p:sldId id="275" r:id="rId16"/>
    <p:sldId id="285" r:id="rId17"/>
    <p:sldId id="266" r:id="rId18"/>
    <p:sldId id="262" r:id="rId19"/>
    <p:sldId id="263" r:id="rId20"/>
    <p:sldId id="260" r:id="rId21"/>
    <p:sldId id="265" r:id="rId22"/>
    <p:sldId id="286" r:id="rId23"/>
    <p:sldId id="259" r:id="rId24"/>
    <p:sldId id="261" r:id="rId25"/>
    <p:sldId id="264" r:id="rId26"/>
    <p:sldId id="267" r:id="rId27"/>
    <p:sldId id="268" r:id="rId28"/>
    <p:sldId id="273" r:id="rId29"/>
    <p:sldId id="274" r:id="rId30"/>
    <p:sldId id="276" r:id="rId31"/>
    <p:sldId id="28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1CB-D3C7-4D9C-AB4C-43A109786A55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C6B4-9326-4D18-AA22-B790FF341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1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1CB-D3C7-4D9C-AB4C-43A109786A55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C6B4-9326-4D18-AA22-B790FF341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72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1CB-D3C7-4D9C-AB4C-43A109786A55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C6B4-9326-4D18-AA22-B790FF341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23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1CB-D3C7-4D9C-AB4C-43A109786A55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C6B4-9326-4D18-AA22-B790FF341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36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1CB-D3C7-4D9C-AB4C-43A109786A55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C6B4-9326-4D18-AA22-B790FF341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3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1CB-D3C7-4D9C-AB4C-43A109786A55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C6B4-9326-4D18-AA22-B790FF341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98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1CB-D3C7-4D9C-AB4C-43A109786A55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C6B4-9326-4D18-AA22-B790FF341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67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1CB-D3C7-4D9C-AB4C-43A109786A55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C6B4-9326-4D18-AA22-B790FF341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16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1CB-D3C7-4D9C-AB4C-43A109786A55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C6B4-9326-4D18-AA22-B790FF341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21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1CB-D3C7-4D9C-AB4C-43A109786A55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C6B4-9326-4D18-AA22-B790FF341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60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1CB-D3C7-4D9C-AB4C-43A109786A55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C6B4-9326-4D18-AA22-B790FF341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47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591CB-D3C7-4D9C-AB4C-43A109786A55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DC6B4-9326-4D18-AA22-B790FF341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32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671322"/>
            <a:ext cx="7774632" cy="230425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Итоги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районного </a:t>
            </a:r>
            <a:r>
              <a:rPr lang="ru-RU" b="1" dirty="0"/>
              <a:t>смотра строя и </a:t>
            </a:r>
            <a:r>
              <a:rPr lang="ru-RU" b="1" dirty="0" smtClean="0"/>
              <a:t>песни «Марш Победы!»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\\192.168.88.160\обмен\Кате\НОВОСТИ\Новая папка\IMG_38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69347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66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060848"/>
            <a:ext cx="8229600" cy="2223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2 категория </a:t>
            </a:r>
            <a:br>
              <a:rPr lang="ru-RU" b="1" dirty="0" smtClean="0"/>
            </a:br>
            <a:r>
              <a:rPr lang="ru-RU" b="1" dirty="0" smtClean="0"/>
              <a:t>- школы численностью </a:t>
            </a:r>
            <a:br>
              <a:rPr lang="ru-RU" b="1" dirty="0" smtClean="0"/>
            </a:br>
            <a:r>
              <a:rPr lang="ru-RU" b="1" dirty="0" smtClean="0"/>
              <a:t> от 60 до 100 человек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84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Kozlenkova\Desktop\ссп\IMG_39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852878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0181" y="6021288"/>
            <a:ext cx="825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МБОУ «СОШ с. </a:t>
            </a:r>
            <a:r>
              <a:rPr lang="ru-RU" dirty="0" err="1"/>
              <a:t>Максимовка</a:t>
            </a:r>
            <a:r>
              <a:rPr lang="ru-RU" dirty="0" smtClean="0"/>
              <a:t>» - 1 место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964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Kozlenkova\Desktop\ссп\IMG_39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9554"/>
            <a:ext cx="8837240" cy="589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6310152"/>
            <a:ext cx="825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МБОУ «СОШ с. Сухой Карабулак</a:t>
            </a:r>
            <a:r>
              <a:rPr lang="ru-RU" dirty="0" smtClean="0"/>
              <a:t>» - 2 место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741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Kozlenkova\Desktop\ссп\IMG_3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8682" cy="581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133946"/>
            <a:ext cx="825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МБОУ «СОШ с. Вязовка</a:t>
            </a:r>
            <a:r>
              <a:rPr lang="ru-RU" dirty="0" smtClean="0"/>
              <a:t>» - 2 место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907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Kozlenkova\Desktop\ссп\IMG_39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49208" cy="570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133946"/>
            <a:ext cx="825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МБОУ «СОШ с. Ивановка</a:t>
            </a:r>
            <a:r>
              <a:rPr lang="ru-RU" dirty="0" smtClean="0"/>
              <a:t>» - 3 место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432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Kozlenkova\Desktop\ссп\IMG_39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61176" cy="551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949280"/>
            <a:ext cx="825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МБОУ «СОШ с. </a:t>
            </a:r>
            <a:r>
              <a:rPr lang="ru-RU" dirty="0" err="1"/>
              <a:t>Стригай</a:t>
            </a:r>
            <a:r>
              <a:rPr lang="ru-RU" dirty="0" smtClean="0"/>
              <a:t>» - 3 место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964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2223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3 </a:t>
            </a:r>
            <a:r>
              <a:rPr lang="ru-RU" b="1" dirty="0"/>
              <a:t>категория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- </a:t>
            </a:r>
            <a:r>
              <a:rPr lang="ru-RU" b="1" dirty="0"/>
              <a:t>школы численностью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менее 60 </a:t>
            </a:r>
            <a:r>
              <a:rPr lang="ru-RU" b="1" dirty="0"/>
              <a:t>человек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135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Kozlenkova\Desktop\ссп\IMG_3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65232" cy="58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133946"/>
            <a:ext cx="825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МБОУ «ООШ с. Старая Жуковка</a:t>
            </a:r>
            <a:r>
              <a:rPr lang="ru-RU" dirty="0" smtClean="0"/>
              <a:t>»  - 1 место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441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Kozlenkova\Desktop\ссп\IMG_38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77200" cy="565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133946"/>
            <a:ext cx="825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МБОУ «ООШ с. Большой Содом</a:t>
            </a:r>
            <a:r>
              <a:rPr lang="ru-RU" dirty="0" smtClean="0"/>
              <a:t>» - 2 место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145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Kozlenkova\Desktop\ссп\IMG_3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29" y="188640"/>
            <a:ext cx="870254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133946"/>
            <a:ext cx="825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МБОУ «ООШ с. Березовка</a:t>
            </a:r>
            <a:r>
              <a:rPr lang="ru-RU" dirty="0" smtClean="0"/>
              <a:t>» - 2 место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14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88.160\обмен\Кате\НОВОСТИ\Новая папка\IMG_38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635783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55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zlenkova\Desktop\ссп\IMG_38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77200" cy="565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133946"/>
            <a:ext cx="825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МБОУ «ООШ с. Большая </a:t>
            </a:r>
            <a:r>
              <a:rPr lang="ru-RU" dirty="0" err="1"/>
              <a:t>Гусиха</a:t>
            </a:r>
            <a:r>
              <a:rPr lang="ru-RU" dirty="0" smtClean="0"/>
              <a:t>» - 3 место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656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Kozlenkova\Desktop\ссп\IMG_3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21216" cy="57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162594"/>
            <a:ext cx="825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МБОУ «СОШ с. Большая </a:t>
            </a:r>
            <a:r>
              <a:rPr lang="ru-RU" dirty="0" err="1"/>
              <a:t>Чечуйка</a:t>
            </a:r>
            <a:r>
              <a:rPr lang="ru-RU" dirty="0" smtClean="0"/>
              <a:t>» - 3 место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44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2223120"/>
          </a:xfrm>
        </p:spPr>
        <p:txBody>
          <a:bodyPr>
            <a:normAutofit/>
          </a:bodyPr>
          <a:lstStyle/>
          <a:p>
            <a:r>
              <a:rPr lang="ru-RU" b="1" dirty="0" smtClean="0"/>
              <a:t>СЕРТИФИКАТ </a:t>
            </a:r>
            <a:br>
              <a:rPr lang="ru-RU" b="1" dirty="0" smtClean="0"/>
            </a:br>
            <a:r>
              <a:rPr lang="ru-RU" b="1" dirty="0" smtClean="0"/>
              <a:t>за участие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28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192.168.88.160\обмен\Кате\НОВОСТИ\Новая папка\IMG_38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39457" cy="562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6021288"/>
            <a:ext cx="843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МБОУ «ООШ с. Ключи»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834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ozlenkova\Desktop\ссп\IMG_38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77200" cy="565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133946"/>
            <a:ext cx="825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МБОУ «ООШ с. Первая </a:t>
            </a:r>
            <a:r>
              <a:rPr lang="ru-RU" dirty="0" err="1"/>
              <a:t>Ханеневка</a:t>
            </a:r>
            <a:r>
              <a:rPr lang="ru-RU" dirty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035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Kozlenkova\Desktop\ссп\IMG_39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93224" cy="579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133946"/>
            <a:ext cx="825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МБОУ «ООШ с. Репьевка»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060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Kozlenkova\Desktop\ссп\IMG_39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37240" cy="589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133946"/>
            <a:ext cx="825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МБОУ «СОШ с. </a:t>
            </a:r>
            <a:r>
              <a:rPr lang="ru-RU" dirty="0" err="1"/>
              <a:t>Шняево</a:t>
            </a:r>
            <a:r>
              <a:rPr lang="ru-RU" dirty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735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Kozlenkova\Desktop\ссп\IMG_39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6632"/>
            <a:ext cx="863674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133946"/>
            <a:ext cx="825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МБОУ «СОШ с. </a:t>
            </a:r>
            <a:r>
              <a:rPr lang="ru-RU" dirty="0" err="1"/>
              <a:t>Тепляковка</a:t>
            </a:r>
            <a:r>
              <a:rPr lang="ru-RU" dirty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155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Kozlenkova\Desktop\ссп\IMG_39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31498" cy="555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949280"/>
            <a:ext cx="825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МБОУ «СОШ с. </a:t>
            </a:r>
            <a:r>
              <a:rPr lang="ru-RU" dirty="0" err="1"/>
              <a:t>Липовка</a:t>
            </a:r>
            <a:r>
              <a:rPr lang="ru-RU" dirty="0" smtClean="0"/>
              <a:t>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897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Kozlenkova\Desktop\ссп\IMG_39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33184" cy="55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949280"/>
            <a:ext cx="825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МБОУ «СОШ с. </a:t>
            </a:r>
            <a:r>
              <a:rPr lang="ru-RU" dirty="0" err="1"/>
              <a:t>Казанла</a:t>
            </a:r>
            <a:r>
              <a:rPr lang="ru-RU" dirty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598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\\192.168.88.160\обмен\Кате\НОВОСТИ\Новая папка\IMG_38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02" y="260648"/>
            <a:ext cx="8581809" cy="57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133946"/>
            <a:ext cx="825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169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Kozlenkova\Desktop\ссп\IMG_39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21216" cy="57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4391" y="6133946"/>
            <a:ext cx="825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МБОУ «СОШ с. Яковлевка»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708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Kozlenkova\Desktop\ссп\IMG_4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80975"/>
            <a:ext cx="9753600" cy="721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870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777686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Итоги</a:t>
            </a:r>
            <a:endParaRPr lang="ru-RU" dirty="0"/>
          </a:p>
          <a:p>
            <a:r>
              <a:rPr lang="ru-RU" b="1" dirty="0"/>
              <a:t>1 категория - школы численностью более 100 человек</a:t>
            </a:r>
            <a:endParaRPr lang="ru-RU" dirty="0"/>
          </a:p>
          <a:p>
            <a:r>
              <a:rPr lang="ru-RU" b="1" dirty="0"/>
              <a:t>1 место</a:t>
            </a:r>
            <a:r>
              <a:rPr lang="ru-RU" dirty="0"/>
              <a:t> - МБОУ «СОШ с. Хватовка»</a:t>
            </a:r>
          </a:p>
          <a:p>
            <a:r>
              <a:rPr lang="ru-RU" b="1" dirty="0"/>
              <a:t>2 место</a:t>
            </a:r>
            <a:r>
              <a:rPr lang="ru-RU" dirty="0"/>
              <a:t> - МБОУ «СОШ с. Алексеевка»</a:t>
            </a:r>
          </a:p>
          <a:p>
            <a:r>
              <a:rPr lang="ru-RU" b="1" dirty="0"/>
              <a:t>3 место -</a:t>
            </a:r>
            <a:r>
              <a:rPr lang="ru-RU" dirty="0"/>
              <a:t> МБОУ «СОШ с. Старые Бурасы»</a:t>
            </a:r>
          </a:p>
          <a:p>
            <a:r>
              <a:rPr lang="ru-RU" dirty="0"/>
              <a:t>                МБОУ «СОШ п. Свободный»</a:t>
            </a:r>
          </a:p>
          <a:p>
            <a:r>
              <a:rPr lang="ru-RU" b="1" dirty="0"/>
              <a:t>2 категория - школы численностью от 60 до 100 человек</a:t>
            </a:r>
            <a:endParaRPr lang="ru-RU" dirty="0"/>
          </a:p>
          <a:p>
            <a:r>
              <a:rPr lang="ru-RU" b="1" dirty="0"/>
              <a:t>1 место</a:t>
            </a:r>
            <a:r>
              <a:rPr lang="ru-RU" dirty="0"/>
              <a:t> - МБОУ «СОШ с. </a:t>
            </a:r>
            <a:r>
              <a:rPr lang="ru-RU" dirty="0" err="1"/>
              <a:t>Максимовка</a:t>
            </a:r>
            <a:r>
              <a:rPr lang="ru-RU" dirty="0"/>
              <a:t>»</a:t>
            </a:r>
          </a:p>
          <a:p>
            <a:r>
              <a:rPr lang="ru-RU" b="1" dirty="0"/>
              <a:t>2 место</a:t>
            </a:r>
            <a:r>
              <a:rPr lang="ru-RU" dirty="0"/>
              <a:t> – МБОУ «СОШ с. Сухой Карабулак»</a:t>
            </a:r>
          </a:p>
          <a:p>
            <a:r>
              <a:rPr lang="ru-RU" dirty="0"/>
              <a:t>                 МБОУ «СОШ с. Вязовка»</a:t>
            </a:r>
          </a:p>
          <a:p>
            <a:r>
              <a:rPr lang="ru-RU" b="1" dirty="0"/>
              <a:t>3 место -</a:t>
            </a:r>
            <a:r>
              <a:rPr lang="ru-RU" dirty="0"/>
              <a:t> МБОУ «СОШ с. </a:t>
            </a:r>
            <a:r>
              <a:rPr lang="ru-RU" dirty="0" err="1"/>
              <a:t>Стригай</a:t>
            </a:r>
            <a:r>
              <a:rPr lang="ru-RU" dirty="0"/>
              <a:t>»</a:t>
            </a:r>
          </a:p>
          <a:p>
            <a:r>
              <a:rPr lang="ru-RU" dirty="0"/>
              <a:t>                 МБОУ «СОШ с. Ивановка»</a:t>
            </a:r>
          </a:p>
          <a:p>
            <a:r>
              <a:rPr lang="ru-RU" b="1" dirty="0"/>
              <a:t>3 категория - школы численностью до 60 человек</a:t>
            </a:r>
            <a:endParaRPr lang="ru-RU" dirty="0"/>
          </a:p>
          <a:p>
            <a:r>
              <a:rPr lang="ru-RU" b="1" dirty="0"/>
              <a:t>1 место</a:t>
            </a:r>
            <a:r>
              <a:rPr lang="ru-RU" dirty="0"/>
              <a:t> - МБОУ «ООШ с. Старая Жуковка»</a:t>
            </a:r>
          </a:p>
          <a:p>
            <a:r>
              <a:rPr lang="ru-RU" b="1" dirty="0"/>
              <a:t>2 место</a:t>
            </a:r>
            <a:r>
              <a:rPr lang="ru-RU" dirty="0"/>
              <a:t> - МБОУ «ООШ с. Березовка»</a:t>
            </a:r>
          </a:p>
          <a:p>
            <a:r>
              <a:rPr lang="ru-RU" b="1" dirty="0"/>
              <a:t>                 </a:t>
            </a:r>
            <a:r>
              <a:rPr lang="ru-RU" dirty="0"/>
              <a:t>МБОУ «ООШ с. Большой Содом»</a:t>
            </a:r>
          </a:p>
          <a:p>
            <a:r>
              <a:rPr lang="ru-RU" b="1" dirty="0"/>
              <a:t>3 место -</a:t>
            </a:r>
            <a:r>
              <a:rPr lang="ru-RU" dirty="0"/>
              <a:t> МБОУ «СОШ с. Большая </a:t>
            </a:r>
            <a:r>
              <a:rPr lang="ru-RU" dirty="0" err="1"/>
              <a:t>Чечуйка</a:t>
            </a:r>
            <a:r>
              <a:rPr lang="ru-RU" dirty="0"/>
              <a:t>»</a:t>
            </a:r>
          </a:p>
          <a:p>
            <a:r>
              <a:rPr lang="ru-RU" b="1" dirty="0"/>
              <a:t>                 </a:t>
            </a:r>
            <a:r>
              <a:rPr lang="ru-RU" dirty="0"/>
              <a:t>МБОУ «ООШ с. Большая </a:t>
            </a:r>
            <a:r>
              <a:rPr lang="ru-RU" dirty="0" err="1"/>
              <a:t>Гусиха</a:t>
            </a:r>
            <a:r>
              <a:rPr lang="ru-RU" dirty="0"/>
              <a:t>»</a:t>
            </a:r>
          </a:p>
          <a:p>
            <a:r>
              <a:rPr lang="ru-RU" b="1" dirty="0"/>
              <a:t>В номинации «За участие»:</a:t>
            </a:r>
            <a:endParaRPr lang="ru-RU" dirty="0"/>
          </a:p>
          <a:p>
            <a:r>
              <a:rPr lang="ru-RU" dirty="0"/>
              <a:t>МБОУ «СОШ </a:t>
            </a:r>
            <a:r>
              <a:rPr lang="ru-RU" dirty="0" err="1"/>
              <a:t>с.Яковлевка</a:t>
            </a:r>
            <a:r>
              <a:rPr lang="ru-RU" dirty="0"/>
              <a:t>»; МБОУ «СОШ с. </a:t>
            </a:r>
            <a:r>
              <a:rPr lang="ru-RU" dirty="0" err="1"/>
              <a:t>Шняево</a:t>
            </a:r>
            <a:r>
              <a:rPr lang="ru-RU" dirty="0"/>
              <a:t>»; МБОУ «СОШ с. </a:t>
            </a:r>
            <a:r>
              <a:rPr lang="ru-RU" dirty="0" err="1"/>
              <a:t>Тепляковка</a:t>
            </a:r>
            <a:r>
              <a:rPr lang="ru-RU" dirty="0"/>
              <a:t>»; «СОШ с. </a:t>
            </a:r>
            <a:r>
              <a:rPr lang="ru-RU" dirty="0" err="1"/>
              <a:t>Казанла</a:t>
            </a:r>
            <a:r>
              <a:rPr lang="ru-RU" dirty="0"/>
              <a:t>»; МБОУ «СОШ с. </a:t>
            </a:r>
            <a:r>
              <a:rPr lang="ru-RU" dirty="0" err="1"/>
              <a:t>Липовка</a:t>
            </a:r>
            <a:r>
              <a:rPr lang="ru-RU" dirty="0"/>
              <a:t>»; МБОУ "ООШ с. Ключи»; МБОУ «ООШ с. Репьевка»; МБОУ «ООШ с. 1-Ханеневка». 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2047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222312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1 категория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- </a:t>
            </a:r>
            <a:r>
              <a:rPr lang="ru-RU" b="1" dirty="0"/>
              <a:t>школы численностью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более </a:t>
            </a:r>
            <a:r>
              <a:rPr lang="ru-RU" b="1" dirty="0"/>
              <a:t>100 человек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82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Kozlenkova\Desktop\ссп\IMG_3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8" y="123466"/>
            <a:ext cx="8333184" cy="55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949280"/>
            <a:ext cx="825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МБОУ «СОШ   с. Хватовка</a:t>
            </a:r>
            <a:r>
              <a:rPr lang="ru-RU" dirty="0" smtClean="0"/>
              <a:t>»  - 1 место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69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5" name="Picture 3" descr="C:\Users\Kozlenkova\Desktop\ссп\IMG_4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5309"/>
            <a:ext cx="8331498" cy="555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6093296"/>
            <a:ext cx="3851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МБОУ «СОШ с. Алексеевка</a:t>
            </a:r>
            <a:r>
              <a:rPr lang="ru-RU" dirty="0" smtClean="0"/>
              <a:t>» - 2 место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13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Kozlenkova\Desktop\ссп\IMG_4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547416" cy="570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949280"/>
            <a:ext cx="825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МБОУ «СОШ с. Старые Бурасы</a:t>
            </a:r>
            <a:r>
              <a:rPr lang="ru-RU" dirty="0" smtClean="0"/>
              <a:t>» - 3 место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211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Kozlenkova\Desktop\ссп\IMG_39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47415" cy="570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0693" y="6116413"/>
            <a:ext cx="825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МБОУ «СОШ п. Свободный</a:t>
            </a:r>
            <a:r>
              <a:rPr lang="ru-RU" dirty="0" smtClean="0"/>
              <a:t>» - 3 место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9436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433</Words>
  <Application>Microsoft Office PowerPoint</Application>
  <PresentationFormat>Экран (4:3)</PresentationFormat>
  <Paragraphs>48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Итоги  районного смотра строя и песни «Марш Победы!» </vt:lpstr>
      <vt:lpstr>Презентация PowerPoint</vt:lpstr>
      <vt:lpstr>Презентация PowerPoint</vt:lpstr>
      <vt:lpstr>Презентация PowerPoint</vt:lpstr>
      <vt:lpstr>1 категория  - школы численностью  более 100 человек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 категория  - школы численностью  менее 60 человек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СЕРТИФИКАТ  за участие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районного смотра строя и песни «Марш Победы!» </dc:title>
  <dc:creator>Kozlenkova</dc:creator>
  <cp:lastModifiedBy>Kozlenkova</cp:lastModifiedBy>
  <cp:revision>7</cp:revision>
  <dcterms:created xsi:type="dcterms:W3CDTF">2015-04-30T10:58:32Z</dcterms:created>
  <dcterms:modified xsi:type="dcterms:W3CDTF">2015-04-30T12:29:23Z</dcterms:modified>
</cp:coreProperties>
</file>